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05527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86860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0444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668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39562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97487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4037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44327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5868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2531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3790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642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15891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6778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0419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7090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5809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8C5D1AD-E3C5-4DA5-A237-B9233A3E281F}" type="datetimeFigureOut">
              <a:rPr lang="ru-KZ" smtClean="0"/>
              <a:t>14.01.2022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AE8D5-031A-4952-A614-0B8500017E49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163174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E64B3-F988-40BF-BEE0-2384F8C4E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57386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 addresses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A61E9D-7C95-418F-9E03-94031523ED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FFC000"/>
                </a:solidFill>
              </a:rPr>
              <a:t>The lecture 4</a:t>
            </a:r>
            <a:endParaRPr lang="ru-K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8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D75FF-7272-4734-AAA1-94A1CED5B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Subnet Mask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562238C-A189-4510-BBB9-36CEBC694D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1853248"/>
            <a:ext cx="8947150" cy="327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94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91ACE0-993C-4E36-B777-8940E802A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Network and Host Portion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23C24DB-11D1-44C3-9023-ECE50BE38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22418"/>
            <a:ext cx="8947150" cy="26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56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1F527-D4AA-4105-A96D-FC32E280F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035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Subnet ‘Masking’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3B3CF63-ED0B-490E-B151-D70872380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540" y="1849267"/>
            <a:ext cx="9480550" cy="359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46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97FE9-041E-4AB6-9CB0-F89765365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Network Portion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BE0301B-AC1B-4021-84DD-F68124E0B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713" y="1853248"/>
            <a:ext cx="8947150" cy="265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644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E2B143-65D6-4D5D-ACE1-FA7EC045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934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Local Subnet or Routed Traffic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40A80B-4503-4348-9920-245224B18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1565881"/>
            <a:ext cx="10642600" cy="47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03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55F2E-7445-4018-8D0D-575CDF0D7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Local Subnet or Routed Traffic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E82B2DF-4BD1-4D5D-AA19-377D70E39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8513" y="1656061"/>
            <a:ext cx="8947150" cy="307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33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842CF9-2B1C-4E7E-BC57-92FE1E042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Valid Subnet Masks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29E065B-2C9B-4B6C-A603-14CB288D4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897" y="1853248"/>
            <a:ext cx="8947150" cy="35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56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61073-95CB-483F-9CB7-AAEEA61B0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Host Portion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3B3B62B-E8E9-4517-8EF6-B6F38C16E9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104" y="1853248"/>
            <a:ext cx="9263063" cy="351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47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C602C-997B-487C-A269-E326F4FCA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Host Addresses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EB11A84-8D23-4BC4-90D2-280EE04B5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4592" y="1789806"/>
            <a:ext cx="9405938" cy="40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80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D89D87-777B-4C23-96C1-EC48AD2A7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Network Address (Network ID)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9C989417-BF53-46F3-982C-B94FFA1F8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6313" y="1766261"/>
            <a:ext cx="8947150" cy="378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83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C05EC-6B45-49E5-B6AC-B9EAC6376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IPv4 Addresses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ABF3D15-D6E2-463F-8C22-C793B76E38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73081"/>
            <a:ext cx="8947150" cy="271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96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29028E-40D6-4DF7-9F1F-A2C11C1F0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331" y="317252"/>
            <a:ext cx="9404723" cy="1096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Broadcast Address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9108149-4AA1-4BF3-9119-9438535BD3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331" y="1549400"/>
            <a:ext cx="10227266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89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C049C-6D65-4EE1-A9B0-F023C8BBA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Host Addresses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34528BF-F062-4886-821E-C43C4708BE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8229" y="1665386"/>
            <a:ext cx="10295541" cy="421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1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839EC-EEF3-4F30-A586-0F6E5177F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Static vs Automatic Addressing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B85F297-122C-4E09-B12E-BB365B21E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971" y="2121822"/>
            <a:ext cx="9186863" cy="288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24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82CB1E-4CCB-4145-9A0E-91C95338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740" y="605118"/>
            <a:ext cx="9404723" cy="1012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IPv4 Address Octets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EFC7A9-8A8F-4D73-8530-71F96A7C2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3901" y="1947937"/>
            <a:ext cx="9296400" cy="310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92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CC572-9A59-4F0F-BB10-CAA2C855D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Converting First Octet to Binary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EFCFAB-B072-472D-8365-E55000876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253" y="1853248"/>
            <a:ext cx="8179404" cy="34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39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3B671-9A84-40E0-B999-6C62380A3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2D050"/>
                </a:solidFill>
              </a:rPr>
              <a:t>Converting Second Octet to Binary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5F0506-4E07-4CA0-8715-A99DE4A61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660494"/>
            <a:ext cx="10227733" cy="45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54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391DA-53EA-4A79-8E71-893B9CE42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Converting Decimal to Binary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69B1C26-B9C2-4014-82B5-1D243AC5B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513" y="1916082"/>
            <a:ext cx="8947150" cy="2809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33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FC159-8244-479A-AA75-EECE796B1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Conversion Answer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19021C3-168B-4279-8767-33E9AABD3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8474" y="1853248"/>
            <a:ext cx="9170585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16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7F3E0-75C4-4CFF-B178-888C43382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Subnet Masks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94F58AB-93F2-486C-A9BC-10A0E5412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85656"/>
            <a:ext cx="8947150" cy="201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021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505</TotalTime>
  <Words>76</Words>
  <Application>Microsoft Office PowerPoint</Application>
  <PresentationFormat>Широкоэкранный</PresentationFormat>
  <Paragraphs>22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Ион</vt:lpstr>
      <vt:lpstr>IP addresses</vt:lpstr>
      <vt:lpstr>IPv4 Addresses</vt:lpstr>
      <vt:lpstr>Static vs Automatic Addressing</vt:lpstr>
      <vt:lpstr>IPv4 Address Octets</vt:lpstr>
      <vt:lpstr>Converting First Octet to Binary</vt:lpstr>
      <vt:lpstr>Converting Second Octet to Binary</vt:lpstr>
      <vt:lpstr>Converting Decimal to Binary</vt:lpstr>
      <vt:lpstr>Conversion Answer</vt:lpstr>
      <vt:lpstr>Subnet Masks</vt:lpstr>
      <vt:lpstr>The Subnet Mask</vt:lpstr>
      <vt:lpstr>Network and Host Portion</vt:lpstr>
      <vt:lpstr>Subnet ‘Masking’</vt:lpstr>
      <vt:lpstr>The Network Portion</vt:lpstr>
      <vt:lpstr>Local Subnet or Routed Traffic</vt:lpstr>
      <vt:lpstr>Local Subnet or Routed Traffic</vt:lpstr>
      <vt:lpstr>Valid Subnet Masks</vt:lpstr>
      <vt:lpstr>The Host Portion</vt:lpstr>
      <vt:lpstr>Host Addresses</vt:lpstr>
      <vt:lpstr>The Network Address (Network ID)</vt:lpstr>
      <vt:lpstr>The Broadcast Address</vt:lpstr>
      <vt:lpstr>Host Addresses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addresses</dc:title>
  <dc:creator>Владислав Карюкин</dc:creator>
  <cp:lastModifiedBy>Владислав Карюкин</cp:lastModifiedBy>
  <cp:revision>9</cp:revision>
  <dcterms:created xsi:type="dcterms:W3CDTF">2022-01-13T16:55:49Z</dcterms:created>
  <dcterms:modified xsi:type="dcterms:W3CDTF">2022-01-14T10:26:02Z</dcterms:modified>
</cp:coreProperties>
</file>